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  <p:sldId id="31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71" autoAdjust="0"/>
  </p:normalViewPr>
  <p:slideViewPr>
    <p:cSldViewPr snapToGrid="0">
      <p:cViewPr varScale="1">
        <p:scale>
          <a:sx n="72" d="100"/>
          <a:sy n="72" d="100"/>
        </p:scale>
        <p:origin x="7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8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7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5" Type="http://schemas.openxmlformats.org/officeDocument/2006/relationships/image" Target="../media/image106.png"/><Relationship Id="rId10" Type="http://schemas.openxmlformats.org/officeDocument/2006/relationships/image" Target="../media/image33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95.png"/><Relationship Id="rId1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2.gi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30.png"/><Relationship Id="rId10" Type="http://schemas.openxmlformats.org/officeDocument/2006/relationships/image" Target="../media/image103.png"/><Relationship Id="rId4" Type="http://schemas.openxmlformats.org/officeDocument/2006/relationships/image" Target="../media/image113.png"/><Relationship Id="rId9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1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8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6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4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2.png"/><Relationship Id="rId7" Type="http://schemas.openxmlformats.org/officeDocument/2006/relationships/image" Target="../media/image7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7" Type="http://schemas.openxmlformats.org/officeDocument/2006/relationships/image" Target="../media/image1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85.png"/><Relationship Id="rId10" Type="http://schemas.openxmlformats.org/officeDocument/2006/relationships/image" Target="../media/image90.png"/><Relationship Id="rId4" Type="http://schemas.openxmlformats.org/officeDocument/2006/relationships/image" Target="../media/image260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5.png"/><Relationship Id="rId12" Type="http://schemas.openxmlformats.org/officeDocument/2006/relationships/image" Target="../media/image105.png"/><Relationship Id="rId2" Type="http://schemas.openxmlformats.org/officeDocument/2006/relationships/image" Target="../media/image23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30.png"/><Relationship Id="rId10" Type="http://schemas.openxmlformats.org/officeDocument/2006/relationships/image" Target="../media/image103.png"/><Relationship Id="rId4" Type="http://schemas.openxmlformats.org/officeDocument/2006/relationships/image" Target="../media/image231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12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259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258.png"/><Relationship Id="rId17" Type="http://schemas.openxmlformats.org/officeDocument/2006/relationships/image" Target="../media/image264.png"/><Relationship Id="rId2" Type="http://schemas.openxmlformats.org/officeDocument/2006/relationships/image" Target="../media/image253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11" Type="http://schemas.openxmlformats.org/officeDocument/2006/relationships/image" Target="../media/image257.png"/><Relationship Id="rId5" Type="http://schemas.openxmlformats.org/officeDocument/2006/relationships/image" Target="../media/image255.png"/><Relationship Id="rId15" Type="http://schemas.openxmlformats.org/officeDocument/2006/relationships/image" Target="../media/image262.png"/><Relationship Id="rId10" Type="http://schemas.openxmlformats.org/officeDocument/2006/relationships/image" Target="../media/image147.png"/><Relationship Id="rId4" Type="http://schemas.openxmlformats.org/officeDocument/2006/relationships/image" Target="../media/image254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5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2.png"/><Relationship Id="rId7" Type="http://schemas.openxmlformats.org/officeDocument/2006/relationships/image" Target="../media/image26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38.png"/><Relationship Id="rId12" Type="http://schemas.openxmlformats.org/officeDocument/2006/relationships/image" Target="../media/image70.png"/><Relationship Id="rId17" Type="http://schemas.openxmlformats.org/officeDocument/2006/relationships/image" Target="../media/image62.png"/><Relationship Id="rId2" Type="http://schemas.openxmlformats.org/officeDocument/2006/relationships/image" Target="../media/image59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36.png"/><Relationship Id="rId19" Type="http://schemas.openxmlformats.org/officeDocument/2006/relationships/image" Target="../media/image74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Hubbard-</a:t>
                </a:r>
                <a:r>
                  <a:rPr lang="en-US" sz="1400" dirty="0" err="1">
                    <a:hlinkClick r:id="rId10" action="ppaction://hlinksldjump"/>
                  </a:rPr>
                  <a:t>Stratonovich</a:t>
                </a:r>
                <a:r>
                  <a:rPr lang="en-US" sz="1400" dirty="0">
                    <a:hlinkClick r:id="rId10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1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Block copolymer SCFT 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184" t="-195"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A759-FBA1-0AD6-7F18-21C9B78D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F6635-4433-6486-5527-34609F40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C52F0-D507-ED3E-6039-70629F45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4" y="2198498"/>
            <a:ext cx="2162541" cy="280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9F13B-269B-69A7-9CA7-223B3B38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40" y="2708741"/>
            <a:ext cx="4476750" cy="65794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F928BA-F085-E7F0-B17C-F92BB148A635}"/>
              </a:ext>
            </a:extLst>
          </p:cNvPr>
          <p:cNvGrpSpPr/>
          <p:nvPr/>
        </p:nvGrpSpPr>
        <p:grpSpPr>
          <a:xfrm>
            <a:off x="8837002" y="1827177"/>
            <a:ext cx="2867025" cy="1696571"/>
            <a:chOff x="9082087" y="1154906"/>
            <a:chExt cx="2867025" cy="16965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437692-3A8A-9805-67C1-BA14B8B2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721318-3322-AB35-F20A-1CC08ABE7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7CA563-D5C3-0FE8-685E-48661E03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945328-74A9-1D09-8AB7-E40D185B0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26BE9-DBB4-C969-2EB8-D18D2E686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8767A4-3748-CFC8-55D9-49D27A69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91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7807</TotalTime>
  <Words>2738</Words>
  <Application>Microsoft Office PowerPoint</Application>
  <PresentationFormat>Widescreen</PresentationFormat>
  <Paragraphs>598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287</cp:revision>
  <dcterms:created xsi:type="dcterms:W3CDTF">2022-03-28T18:43:16Z</dcterms:created>
  <dcterms:modified xsi:type="dcterms:W3CDTF">2022-10-03T21:37:13Z</dcterms:modified>
</cp:coreProperties>
</file>